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sldIdLst>
    <p:sldId id="256" r:id="rId2"/>
    <p:sldId id="258" r:id="rId3"/>
    <p:sldId id="267" r:id="rId4"/>
    <p:sldId id="265" r:id="rId5"/>
    <p:sldId id="264" r:id="rId6"/>
    <p:sldId id="261" r:id="rId7"/>
    <p:sldId id="262" r:id="rId8"/>
    <p:sldId id="268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hyun" initials="d" lastIdx="2" clrIdx="0">
    <p:extLst>
      <p:ext uri="{19B8F6BF-5375-455C-9EA6-DF929625EA0E}">
        <p15:presenceInfo xmlns:p15="http://schemas.microsoft.com/office/powerpoint/2012/main" userId="dohyu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0273415-0AF0-43AB-BCDE-B2250ACB802D}" type="doc">
      <dgm:prSet loTypeId="urn:microsoft.com/office/officeart/2005/8/layout/vList2" loCatId="list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B05641A4-EF86-4B14-BA72-24DA9043DFA7}">
      <dgm:prSet custT="1"/>
      <dgm:spPr/>
      <dgm:t>
        <a:bodyPr/>
        <a:lstStyle/>
        <a:p>
          <a:pPr algn="ctr" latinLnBrk="1"/>
          <a:r>
            <a:rPr lang="ko-KR" sz="4000" b="0" i="0" dirty="0"/>
            <a:t>집중력이 흐트러지면 죽는다</a:t>
          </a:r>
          <a:r>
            <a:rPr lang="en-US" sz="4000" b="0" i="0" dirty="0"/>
            <a:t>!</a:t>
          </a:r>
          <a:br>
            <a:rPr lang="en-US" sz="4000" b="0" i="0" dirty="0"/>
          </a:br>
          <a:r>
            <a:rPr lang="en-US" sz="4000" b="0" i="0" dirty="0"/>
            <a:t>2D </a:t>
          </a:r>
          <a:r>
            <a:rPr lang="ko-KR" altLang="en-US" sz="4000" b="0" i="0" dirty="0"/>
            <a:t>비행</a:t>
          </a:r>
          <a:r>
            <a:rPr lang="ko-KR" sz="4000" b="0" i="0" dirty="0"/>
            <a:t>슈팅게임 </a:t>
          </a:r>
          <a:endParaRPr lang="ko-KR" sz="4800" dirty="0">
            <a:solidFill>
              <a:srgbClr val="FF0000"/>
            </a:solidFill>
          </a:endParaRPr>
        </a:p>
      </dgm:t>
    </dgm:pt>
    <dgm:pt modelId="{A47B0A5F-DDC3-4ED1-9686-9EBEFE221207}" type="parTrans" cxnId="{E09D7797-5E74-4135-BE01-005A86F3430E}">
      <dgm:prSet/>
      <dgm:spPr/>
      <dgm:t>
        <a:bodyPr/>
        <a:lstStyle/>
        <a:p>
          <a:pPr latinLnBrk="1"/>
          <a:endParaRPr lang="ko-KR" altLang="en-US"/>
        </a:p>
      </dgm:t>
    </dgm:pt>
    <dgm:pt modelId="{111A7FB0-28EA-4466-8F2D-E11EF2FF543E}" type="sibTrans" cxnId="{E09D7797-5E74-4135-BE01-005A86F3430E}">
      <dgm:prSet/>
      <dgm:spPr/>
      <dgm:t>
        <a:bodyPr/>
        <a:lstStyle/>
        <a:p>
          <a:pPr latinLnBrk="1"/>
          <a:endParaRPr lang="ko-KR" altLang="en-US"/>
        </a:p>
      </dgm:t>
    </dgm:pt>
    <dgm:pt modelId="{4A18AA21-E6E9-4D68-87DF-34780D6707A2}" type="pres">
      <dgm:prSet presAssocID="{B0273415-0AF0-43AB-BCDE-B2250ACB802D}" presName="linear" presStyleCnt="0">
        <dgm:presLayoutVars>
          <dgm:animLvl val="lvl"/>
          <dgm:resizeHandles val="exact"/>
        </dgm:presLayoutVars>
      </dgm:prSet>
      <dgm:spPr/>
    </dgm:pt>
    <dgm:pt modelId="{E95AF56A-6B1E-41A6-A741-7E61883D745C}" type="pres">
      <dgm:prSet presAssocID="{B05641A4-EF86-4B14-BA72-24DA9043DFA7}" presName="parentText" presStyleLbl="node1" presStyleIdx="0" presStyleCnt="1" custScaleY="297249" custLinFactNeighborX="-10" custLinFactNeighborY="3790">
        <dgm:presLayoutVars>
          <dgm:chMax val="0"/>
          <dgm:bulletEnabled val="1"/>
        </dgm:presLayoutVars>
      </dgm:prSet>
      <dgm:spPr/>
    </dgm:pt>
  </dgm:ptLst>
  <dgm:cxnLst>
    <dgm:cxn modelId="{CFF1D91A-5760-4233-9318-894B21CC42FC}" type="presOf" srcId="{B0273415-0AF0-43AB-BCDE-B2250ACB802D}" destId="{4A18AA21-E6E9-4D68-87DF-34780D6707A2}" srcOrd="0" destOrd="0" presId="urn:microsoft.com/office/officeart/2005/8/layout/vList2"/>
    <dgm:cxn modelId="{E09D7797-5E74-4135-BE01-005A86F3430E}" srcId="{B0273415-0AF0-43AB-BCDE-B2250ACB802D}" destId="{B05641A4-EF86-4B14-BA72-24DA9043DFA7}" srcOrd="0" destOrd="0" parTransId="{A47B0A5F-DDC3-4ED1-9686-9EBEFE221207}" sibTransId="{111A7FB0-28EA-4466-8F2D-E11EF2FF543E}"/>
    <dgm:cxn modelId="{8800CB4F-2969-4727-AAAA-0A9CAE720B60}" type="presOf" srcId="{B05641A4-EF86-4B14-BA72-24DA9043DFA7}" destId="{E95AF56A-6B1E-41A6-A741-7E61883D745C}" srcOrd="0" destOrd="0" presId="urn:microsoft.com/office/officeart/2005/8/layout/vList2"/>
    <dgm:cxn modelId="{A646B282-1B7B-4141-BC2C-F2B209A31AE6}" type="presParOf" srcId="{4A18AA21-E6E9-4D68-87DF-34780D6707A2}" destId="{E95AF56A-6B1E-41A6-A741-7E61883D745C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5AF56A-6B1E-41A6-A741-7E61883D745C}">
      <dsp:nvSpPr>
        <dsp:cNvPr id="0" name=""/>
        <dsp:cNvSpPr/>
      </dsp:nvSpPr>
      <dsp:spPr>
        <a:xfrm>
          <a:off x="0" y="1628"/>
          <a:ext cx="9404723" cy="16660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4000" b="0" i="0" kern="1200" dirty="0"/>
            <a:t>집중력이 흐트러지면 죽는다</a:t>
          </a:r>
          <a:r>
            <a:rPr lang="en-US" sz="4000" b="0" i="0" kern="1200" dirty="0"/>
            <a:t>!</a:t>
          </a:r>
          <a:br>
            <a:rPr lang="en-US" sz="4000" b="0" i="0" kern="1200" dirty="0"/>
          </a:br>
          <a:r>
            <a:rPr lang="en-US" sz="4000" b="0" i="0" kern="1200" dirty="0"/>
            <a:t>2D </a:t>
          </a:r>
          <a:r>
            <a:rPr lang="ko-KR" altLang="en-US" sz="4000" b="0" i="0" kern="1200" dirty="0"/>
            <a:t>비행</a:t>
          </a:r>
          <a:r>
            <a:rPr lang="ko-KR" sz="4000" b="0" i="0" kern="1200" dirty="0"/>
            <a:t>슈팅게임 </a:t>
          </a:r>
          <a:endParaRPr lang="ko-KR" sz="4800" kern="1200" dirty="0">
            <a:solidFill>
              <a:srgbClr val="FF0000"/>
            </a:solidFill>
          </a:endParaRPr>
        </a:p>
      </dsp:txBody>
      <dsp:txXfrm>
        <a:off x="81332" y="82960"/>
        <a:ext cx="9242059" cy="15034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C6800-D7EB-433D-9F20-0DD58B47D58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FF10-15F7-47DB-A0E7-23F98A7EAA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093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C6800-D7EB-433D-9F20-0DD58B47D58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FF10-15F7-47DB-A0E7-23F98A7EAA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7249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C6800-D7EB-433D-9F20-0DD58B47D58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FF10-15F7-47DB-A0E7-23F98A7EAA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3126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C6800-D7EB-433D-9F20-0DD58B47D58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FF10-15F7-47DB-A0E7-23F98A7EAA0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540147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C6800-D7EB-433D-9F20-0DD58B47D58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FF10-15F7-47DB-A0E7-23F98A7EAA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81274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C6800-D7EB-433D-9F20-0DD58B47D58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FF10-15F7-47DB-A0E7-23F98A7EAA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22937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C6800-D7EB-433D-9F20-0DD58B47D58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FF10-15F7-47DB-A0E7-23F98A7EAA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90539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C6800-D7EB-433D-9F20-0DD58B47D58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FF10-15F7-47DB-A0E7-23F98A7EAA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4711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C6800-D7EB-433D-9F20-0DD58B47D58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FF10-15F7-47DB-A0E7-23F98A7EAA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6836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C6800-D7EB-433D-9F20-0DD58B47D58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FF10-15F7-47DB-A0E7-23F98A7EAA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1635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C6800-D7EB-433D-9F20-0DD58B47D58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FF10-15F7-47DB-A0E7-23F98A7EAA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0701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C6800-D7EB-433D-9F20-0DD58B47D58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FF10-15F7-47DB-A0E7-23F98A7EAA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622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C6800-D7EB-433D-9F20-0DD58B47D58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FF10-15F7-47DB-A0E7-23F98A7EAA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91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C6800-D7EB-433D-9F20-0DD58B47D58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FF10-15F7-47DB-A0E7-23F98A7EAA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6740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C6800-D7EB-433D-9F20-0DD58B47D58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FF10-15F7-47DB-A0E7-23F98A7EAA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292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C6800-D7EB-433D-9F20-0DD58B47D58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FF10-15F7-47DB-A0E7-23F98A7EAA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8052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C6800-D7EB-433D-9F20-0DD58B47D58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BEFF10-15F7-47DB-A0E7-23F98A7EAA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50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88C6800-D7EB-433D-9F20-0DD58B47D58D}" type="datetimeFigureOut">
              <a:rPr lang="ko-KR" altLang="en-US" smtClean="0"/>
              <a:t>2016-09-20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EFF10-15F7-47DB-A0E7-23F98A7EAA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99404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  <p:sldLayoutId id="2147483888" r:id="rId12"/>
    <p:sldLayoutId id="2147483889" r:id="rId13"/>
    <p:sldLayoutId id="2147483890" r:id="rId14"/>
    <p:sldLayoutId id="2147483891" r:id="rId15"/>
    <p:sldLayoutId id="2147483892" r:id="rId16"/>
    <p:sldLayoutId id="2147483893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6.em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7" Type="http://schemas.openxmlformats.org/officeDocument/2006/relationships/image" Target="../media/image13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 anchor="t"/>
          <a:lstStyle/>
          <a:p>
            <a:pPr algn="ctr"/>
            <a:r>
              <a:rPr lang="en-US" altLang="ko-KR" dirty="0"/>
              <a:t>2D</a:t>
            </a:r>
            <a:r>
              <a:rPr lang="ko-KR" altLang="en-US" dirty="0"/>
              <a:t>게임 제작 계획</a:t>
            </a:r>
            <a:br>
              <a:rPr lang="en-US" altLang="ko-KR" dirty="0"/>
            </a:br>
            <a:r>
              <a:rPr lang="en-US" altLang="ko-KR" dirty="0"/>
              <a:t>-1</a:t>
            </a:r>
            <a:r>
              <a:rPr lang="ko-KR" altLang="en-US" dirty="0"/>
              <a:t>차 발표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en-US" altLang="ko-KR" sz="3200" dirty="0"/>
              <a:t>2013180008 </a:t>
            </a:r>
            <a:r>
              <a:rPr lang="ko-KR" altLang="en-US" sz="3200" dirty="0"/>
              <a:t>노도현</a:t>
            </a:r>
          </a:p>
        </p:txBody>
      </p:sp>
    </p:spTree>
    <p:extLst>
      <p:ext uri="{BB962C8B-B14F-4D97-AF65-F5344CB8AC3E}">
        <p14:creationId xmlns:p14="http://schemas.microsoft.com/office/powerpoint/2010/main" val="249112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다이어그램 3"/>
          <p:cNvGraphicFramePr/>
          <p:nvPr>
            <p:extLst>
              <p:ext uri="{D42A27DB-BD31-4B8C-83A1-F6EECF244321}">
                <p14:modId xmlns:p14="http://schemas.microsoft.com/office/powerpoint/2010/main" val="1687042727"/>
              </p:ext>
            </p:extLst>
          </p:nvPr>
        </p:nvGraphicFramePr>
        <p:xfrm>
          <a:off x="646111" y="185531"/>
          <a:ext cx="9404723" cy="1667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내용 개체 틀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sz="2800" dirty="0"/>
              <a:t>적군에게 날아오는 공격을 피하며 섬멸하는 게임</a:t>
            </a:r>
            <a:endParaRPr lang="en-US" altLang="ko-KR" sz="2800" dirty="0"/>
          </a:p>
          <a:p>
            <a:pPr marL="0" indent="0">
              <a:buNone/>
            </a:pPr>
            <a:endParaRPr lang="en-US" altLang="ko-KR" sz="2800" dirty="0"/>
          </a:p>
          <a:p>
            <a:r>
              <a:rPr lang="ko-KR" altLang="en-US" sz="2800" dirty="0"/>
              <a:t>각 캐릭터가 가진 특수능력과 필살기를 잘 활용 해야한다</a:t>
            </a:r>
            <a:r>
              <a:rPr lang="en-US" altLang="ko-KR" sz="2800" dirty="0"/>
              <a:t>.</a:t>
            </a:r>
          </a:p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1662" y="2180609"/>
            <a:ext cx="5112831" cy="3394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509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645131" y="492475"/>
            <a:ext cx="9404723" cy="1400530"/>
          </a:xfrm>
        </p:spPr>
        <p:txBody>
          <a:bodyPr/>
          <a:lstStyle/>
          <a:p>
            <a:r>
              <a:rPr lang="ko-KR" altLang="en-US" sz="5400" dirty="0"/>
              <a:t>목차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646112" y="1457740"/>
            <a:ext cx="9403742" cy="4790660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ko-KR" altLang="en-US" sz="3200" dirty="0"/>
              <a:t>게임 화면 구성</a:t>
            </a:r>
            <a:endParaRPr lang="en-US" altLang="ko-KR" sz="3200" dirty="0"/>
          </a:p>
          <a:p>
            <a:pPr>
              <a:lnSpc>
                <a:spcPct val="200000"/>
              </a:lnSpc>
            </a:pPr>
            <a:r>
              <a:rPr lang="ko-KR" altLang="en-US" sz="3200" dirty="0"/>
              <a:t>게임 실행 흐름</a:t>
            </a:r>
            <a:endParaRPr lang="en-US" altLang="ko-KR" sz="3200" dirty="0"/>
          </a:p>
          <a:p>
            <a:pPr>
              <a:lnSpc>
                <a:spcPct val="200000"/>
              </a:lnSpc>
            </a:pPr>
            <a:r>
              <a:rPr lang="ko-KR" altLang="en-US" sz="3200" dirty="0"/>
              <a:t>개발 범위</a:t>
            </a:r>
            <a:endParaRPr lang="en-US" altLang="ko-KR" sz="3200" dirty="0"/>
          </a:p>
          <a:p>
            <a:pPr>
              <a:lnSpc>
                <a:spcPct val="200000"/>
              </a:lnSpc>
            </a:pPr>
            <a:r>
              <a:rPr lang="ko-KR" altLang="en-US" sz="3200" dirty="0"/>
              <a:t>개발 계획</a:t>
            </a:r>
          </a:p>
        </p:txBody>
      </p:sp>
    </p:spTree>
    <p:extLst>
      <p:ext uri="{BB962C8B-B14F-4D97-AF65-F5344CB8AC3E}">
        <p14:creationId xmlns:p14="http://schemas.microsoft.com/office/powerpoint/2010/main" val="2505220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670" y="645682"/>
            <a:ext cx="9395791" cy="607979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extBox 1"/>
          <p:cNvSpPr txBox="1"/>
          <p:nvPr/>
        </p:nvSpPr>
        <p:spPr>
          <a:xfrm>
            <a:off x="351693" y="193430"/>
            <a:ext cx="41675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게임 화면 구성</a:t>
            </a:r>
          </a:p>
        </p:txBody>
      </p:sp>
      <p:sp>
        <p:nvSpPr>
          <p:cNvPr id="6" name="타원 5"/>
          <p:cNvSpPr/>
          <p:nvPr/>
        </p:nvSpPr>
        <p:spPr>
          <a:xfrm>
            <a:off x="1550504" y="4323560"/>
            <a:ext cx="914400" cy="83127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351722" y="5224144"/>
            <a:ext cx="1603513" cy="3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본인 캐릭터</a:t>
            </a:r>
          </a:p>
        </p:txBody>
      </p:sp>
      <p:sp>
        <p:nvSpPr>
          <p:cNvPr id="7" name="타원 6"/>
          <p:cNvSpPr/>
          <p:nvPr/>
        </p:nvSpPr>
        <p:spPr>
          <a:xfrm>
            <a:off x="7845286" y="2333858"/>
            <a:ext cx="1404731" cy="135172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8176590" y="3685579"/>
            <a:ext cx="742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적군</a:t>
            </a:r>
          </a:p>
        </p:txBody>
      </p:sp>
      <p:cxnSp>
        <p:nvCxnSpPr>
          <p:cNvPr id="10" name="직선 화살표 연결선 9"/>
          <p:cNvCxnSpPr/>
          <p:nvPr/>
        </p:nvCxnSpPr>
        <p:spPr>
          <a:xfrm flipV="1">
            <a:off x="1351722" y="1444487"/>
            <a:ext cx="2716695" cy="1325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351722" y="1457739"/>
            <a:ext cx="2584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필살기</a:t>
            </a:r>
            <a:r>
              <a:rPr lang="ko-KR" altLang="en-US" dirty="0"/>
              <a:t> 사용가능 횟수</a:t>
            </a:r>
          </a:p>
        </p:txBody>
      </p:sp>
      <p:cxnSp>
        <p:nvCxnSpPr>
          <p:cNvPr id="13" name="직선 화살표 연결선 12"/>
          <p:cNvCxnSpPr/>
          <p:nvPr/>
        </p:nvCxnSpPr>
        <p:spPr>
          <a:xfrm>
            <a:off x="3631096" y="1073426"/>
            <a:ext cx="1934817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631096" y="1073426"/>
            <a:ext cx="1802295" cy="371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생명 개수</a:t>
            </a:r>
          </a:p>
        </p:txBody>
      </p:sp>
      <p:cxnSp>
        <p:nvCxnSpPr>
          <p:cNvPr id="16" name="연결선: 구부러짐 15"/>
          <p:cNvCxnSpPr/>
          <p:nvPr/>
        </p:nvCxnSpPr>
        <p:spPr>
          <a:xfrm flipV="1">
            <a:off x="1736035" y="3445565"/>
            <a:ext cx="834887" cy="609346"/>
          </a:xfrm>
          <a:prstGeom prst="curved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570922" y="3233530"/>
            <a:ext cx="12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특수능력</a:t>
            </a:r>
          </a:p>
        </p:txBody>
      </p:sp>
    </p:spTree>
    <p:extLst>
      <p:ext uri="{BB962C8B-B14F-4D97-AF65-F5344CB8AC3E}">
        <p14:creationId xmlns:p14="http://schemas.microsoft.com/office/powerpoint/2010/main" val="294763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7804" y="778204"/>
            <a:ext cx="3730929" cy="24763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752" y="778205"/>
            <a:ext cx="3730929" cy="24763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8778" y="778204"/>
            <a:ext cx="3730929" cy="24763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/>
          <p:cNvSpPr txBox="1"/>
          <p:nvPr/>
        </p:nvSpPr>
        <p:spPr>
          <a:xfrm>
            <a:off x="329752" y="193429"/>
            <a:ext cx="41675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게임 실행 흐름</a:t>
            </a:r>
          </a:p>
        </p:txBody>
      </p:sp>
      <p:sp>
        <p:nvSpPr>
          <p:cNvPr id="6" name="화살표: 오른쪽 5"/>
          <p:cNvSpPr/>
          <p:nvPr/>
        </p:nvSpPr>
        <p:spPr>
          <a:xfrm>
            <a:off x="4060681" y="1749287"/>
            <a:ext cx="238097" cy="267111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오른쪽 7"/>
          <p:cNvSpPr/>
          <p:nvPr/>
        </p:nvSpPr>
        <p:spPr>
          <a:xfrm>
            <a:off x="8029707" y="1749287"/>
            <a:ext cx="238097" cy="267111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/>
          <p:cNvSpPr/>
          <p:nvPr/>
        </p:nvSpPr>
        <p:spPr>
          <a:xfrm>
            <a:off x="9475304" y="1550504"/>
            <a:ext cx="1484244" cy="117944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8267804" y="3235901"/>
            <a:ext cx="38751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두루마리를 먹으며 파워 업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29751" y="3254594"/>
            <a:ext cx="3730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캐릭터 선택</a:t>
            </a:r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9914" y="3716394"/>
            <a:ext cx="3730930" cy="248874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7" name="TextBox 26"/>
          <p:cNvSpPr txBox="1"/>
          <p:nvPr/>
        </p:nvSpPr>
        <p:spPr>
          <a:xfrm>
            <a:off x="4298778" y="3254594"/>
            <a:ext cx="3213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스테이지 진행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339914" y="6205137"/>
            <a:ext cx="3534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보스를 잡으면 스테이지 클리어</a:t>
            </a:r>
            <a:r>
              <a:rPr lang="en-US" altLang="ko-KR" dirty="0"/>
              <a:t>!</a:t>
            </a:r>
            <a:endParaRPr lang="ko-KR" altLang="en-US" dirty="0"/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9751" y="3747439"/>
            <a:ext cx="3730929" cy="24576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0" name="화살표: 오른쪽 29"/>
          <p:cNvSpPr/>
          <p:nvPr/>
        </p:nvSpPr>
        <p:spPr>
          <a:xfrm>
            <a:off x="5201" y="4827209"/>
            <a:ext cx="238097" cy="267111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화살표: 오른쪽 31"/>
          <p:cNvSpPr/>
          <p:nvPr/>
        </p:nvSpPr>
        <p:spPr>
          <a:xfrm>
            <a:off x="8029706" y="4842732"/>
            <a:ext cx="238097" cy="267111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85776" y="3716393"/>
            <a:ext cx="3643929" cy="24887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4" name="TextBox 33"/>
          <p:cNvSpPr txBox="1"/>
          <p:nvPr/>
        </p:nvSpPr>
        <p:spPr>
          <a:xfrm>
            <a:off x="329751" y="6265594"/>
            <a:ext cx="7699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각 캐릭터가 가진 특수능력과 필살기를 사용</a:t>
            </a:r>
          </a:p>
        </p:txBody>
      </p:sp>
    </p:spTree>
    <p:extLst>
      <p:ext uri="{BB962C8B-B14F-4D97-AF65-F5344CB8AC3E}">
        <p14:creationId xmlns:p14="http://schemas.microsoft.com/office/powerpoint/2010/main" val="3053162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4072157"/>
              </p:ext>
            </p:extLst>
          </p:nvPr>
        </p:nvGraphicFramePr>
        <p:xfrm>
          <a:off x="755374" y="778204"/>
          <a:ext cx="9488556" cy="5922239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1391478">
                  <a:extLst>
                    <a:ext uri="{9D8B030D-6E8A-4147-A177-3AD203B41FA5}">
                      <a16:colId xmlns:a16="http://schemas.microsoft.com/office/drawing/2014/main" val="2658344916"/>
                    </a:ext>
                  </a:extLst>
                </a:gridCol>
                <a:gridCol w="4048539">
                  <a:extLst>
                    <a:ext uri="{9D8B030D-6E8A-4147-A177-3AD203B41FA5}">
                      <a16:colId xmlns:a16="http://schemas.microsoft.com/office/drawing/2014/main" val="2094247038"/>
                    </a:ext>
                  </a:extLst>
                </a:gridCol>
                <a:gridCol w="4048539">
                  <a:extLst>
                    <a:ext uri="{9D8B030D-6E8A-4147-A177-3AD203B41FA5}">
                      <a16:colId xmlns:a16="http://schemas.microsoft.com/office/drawing/2014/main" val="861406912"/>
                    </a:ext>
                  </a:extLst>
                </a:gridCol>
              </a:tblGrid>
              <a:tr h="347683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예정 개발 범위</a:t>
                      </a: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추가 사항</a:t>
                      </a: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3353536"/>
                  </a:ext>
                </a:extLst>
              </a:tr>
              <a:tr h="5857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컨트롤</a:t>
                      </a: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키보드를 이용해 상하좌우로 움직임 </a:t>
                      </a:r>
                      <a:endParaRPr lang="en-US" altLang="ko-KR" sz="1200" dirty="0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aseline="0" dirty="0"/>
                        <a:t>키보드</a:t>
                      </a:r>
                      <a:r>
                        <a:rPr lang="en-US" altLang="ko-KR" sz="1200" baseline="0" dirty="0"/>
                        <a:t>,</a:t>
                      </a:r>
                      <a:r>
                        <a:rPr lang="ko-KR" altLang="en-US" sz="1200" baseline="0" dirty="0"/>
                        <a:t>마우스에 의해 </a:t>
                      </a:r>
                      <a:r>
                        <a:rPr lang="ko-KR" altLang="en-US" sz="1200" baseline="0" dirty="0" err="1"/>
                        <a:t>전방향</a:t>
                      </a:r>
                      <a:r>
                        <a:rPr lang="ko-KR" altLang="en-US" sz="1200" baseline="0" dirty="0"/>
                        <a:t> 움직임</a:t>
                      </a:r>
                      <a:endParaRPr lang="ko-KR" altLang="en-US" sz="1200" dirty="0"/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507863"/>
                  </a:ext>
                </a:extLst>
              </a:tr>
              <a:tr h="6158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기술사용</a:t>
                      </a: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A</a:t>
                      </a:r>
                      <a:r>
                        <a:rPr lang="ko-KR" altLang="en-US" sz="1200" dirty="0"/>
                        <a:t>키 입력 시 기술사용 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S</a:t>
                      </a:r>
                      <a:r>
                        <a:rPr lang="ko-KR" altLang="en-US" sz="1200" dirty="0"/>
                        <a:t>키 입력 시 필살기사용</a:t>
                      </a: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D</a:t>
                      </a:r>
                      <a:r>
                        <a:rPr lang="ko-KR" altLang="en-US" sz="1200" dirty="0"/>
                        <a:t>키를 누르고 있다가 떼면 차지공격 사용 </a:t>
                      </a: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996418"/>
                  </a:ext>
                </a:extLst>
              </a:tr>
              <a:tr h="5857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맵</a:t>
                      </a: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baseline="0" dirty="0"/>
                        <a:t>진행에 따라 </a:t>
                      </a:r>
                      <a:r>
                        <a:rPr lang="ko-KR" altLang="en-US" sz="1200" baseline="0" dirty="0" err="1"/>
                        <a:t>맵은</a:t>
                      </a:r>
                      <a:r>
                        <a:rPr lang="ko-KR" altLang="en-US" sz="1200" baseline="0" dirty="0"/>
                        <a:t> 자동으로 조금씩 이동</a:t>
                      </a:r>
                      <a:endParaRPr lang="en-US" altLang="ko-KR" sz="1200" baseline="0" dirty="0"/>
                    </a:p>
                    <a:p>
                      <a:pPr latinLnBrk="1"/>
                      <a:endParaRPr lang="ko-KR" altLang="en-US" sz="1200" dirty="0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진행에 따라 다양한 </a:t>
                      </a:r>
                      <a:r>
                        <a:rPr lang="ko-KR" altLang="en-US" sz="1200" dirty="0" err="1"/>
                        <a:t>맵으로</a:t>
                      </a:r>
                      <a:r>
                        <a:rPr lang="ko-KR" altLang="en-US" sz="1200" dirty="0"/>
                        <a:t> 변화</a:t>
                      </a: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4335572"/>
                  </a:ext>
                </a:extLst>
              </a:tr>
              <a:tr h="58578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AI</a:t>
                      </a:r>
                      <a:endParaRPr lang="ko-KR" altLang="en-US" dirty="0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진행에 따라 나옴</a:t>
                      </a:r>
                      <a:r>
                        <a:rPr lang="en-US" altLang="ko-KR" sz="1200" dirty="0"/>
                        <a:t>,</a:t>
                      </a:r>
                      <a:r>
                        <a:rPr lang="ko-KR" altLang="en-US" sz="1200" dirty="0"/>
                        <a:t> 이동하며 캐릭터를 공격 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적군</a:t>
                      </a:r>
                      <a:r>
                        <a:rPr lang="en-US" altLang="ko-KR" sz="1200" dirty="0"/>
                        <a:t>)</a:t>
                      </a:r>
                      <a:r>
                        <a:rPr lang="ko-KR" altLang="en-US" sz="1200" dirty="0"/>
                        <a:t>단순한 공격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중간보스</a:t>
                      </a:r>
                      <a:r>
                        <a:rPr lang="en-US" altLang="ko-KR" sz="1200" dirty="0"/>
                        <a:t>)</a:t>
                      </a:r>
                      <a:r>
                        <a:rPr lang="ko-KR" altLang="en-US" sz="1200" dirty="0"/>
                        <a:t>좀더 복잡한 패턴의 공격</a:t>
                      </a:r>
                      <a:endParaRPr lang="en-US" altLang="ko-KR" sz="1200" dirty="0"/>
                    </a:p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보스</a:t>
                      </a:r>
                      <a:r>
                        <a:rPr lang="en-US" altLang="ko-KR" sz="1200" dirty="0"/>
                        <a:t>)</a:t>
                      </a:r>
                      <a:r>
                        <a:rPr lang="ko-KR" altLang="en-US" sz="1200" dirty="0"/>
                        <a:t>다양하고 화려한 패턴의 공격 </a:t>
                      </a:r>
                      <a:endParaRPr lang="en-US" altLang="ko-KR" sz="1200" dirty="0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/>
                        <a:t>AI</a:t>
                      </a:r>
                      <a:r>
                        <a:rPr lang="ko-KR" altLang="en-US" sz="1200" dirty="0"/>
                        <a:t>의 이동방향을 다양하게</a:t>
                      </a:r>
                      <a:r>
                        <a:rPr lang="ko-KR" altLang="en-US" sz="1200" baseline="0" dirty="0"/>
                        <a:t> 한다</a:t>
                      </a:r>
                      <a:r>
                        <a:rPr lang="en-US" altLang="ko-KR" sz="1200" baseline="0" dirty="0"/>
                        <a:t>.</a:t>
                      </a:r>
                      <a:endParaRPr lang="en-US" altLang="ko-KR" sz="1200" dirty="0"/>
                    </a:p>
                    <a:p>
                      <a:pPr latinLnBrk="1"/>
                      <a:endParaRPr lang="ko-KR" altLang="en-US" sz="1200" dirty="0"/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477565"/>
                  </a:ext>
                </a:extLst>
              </a:tr>
              <a:tr h="5857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난이도</a:t>
                      </a: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진행에 따라 나오는 적군 수</a:t>
                      </a:r>
                      <a:r>
                        <a:rPr lang="en-US" altLang="ko-KR" sz="1200" baseline="0" dirty="0"/>
                        <a:t> </a:t>
                      </a:r>
                      <a:r>
                        <a:rPr lang="ko-KR" altLang="en-US" sz="1200" baseline="0" dirty="0"/>
                        <a:t>증가 </a:t>
                      </a:r>
                      <a:endParaRPr lang="en-US" altLang="ko-KR" sz="1200" baseline="0" dirty="0"/>
                    </a:p>
                    <a:p>
                      <a:pPr latinLnBrk="1"/>
                      <a:r>
                        <a:rPr lang="ko-KR" altLang="en-US" sz="1200" baseline="0" dirty="0"/>
                        <a:t>두루마리 나오는 빈도수 감소 </a:t>
                      </a:r>
                      <a:endParaRPr lang="ko-KR" altLang="en-US" sz="1200" dirty="0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나오는 적군의 종류와 공격패턴을 다양하게 한다</a:t>
                      </a:r>
                      <a:r>
                        <a:rPr lang="en-US" altLang="ko-KR" sz="1200" dirty="0"/>
                        <a:t>.</a:t>
                      </a:r>
                    </a:p>
                    <a:p>
                      <a:pPr latinLnBrk="1"/>
                      <a:r>
                        <a:rPr lang="ko-KR" altLang="en-US" sz="1200" dirty="0"/>
                        <a:t>난이도를 나눠서 쉬운 난이도일수록 라이프를 증가</a:t>
                      </a: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5872380"/>
                  </a:ext>
                </a:extLst>
              </a:tr>
              <a:tr h="11715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게임기능</a:t>
                      </a: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적군 처치시마다 스코어 상승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P</a:t>
                      </a:r>
                      <a:r>
                        <a:rPr lang="ko-KR" altLang="en-US" sz="1200" dirty="0"/>
                        <a:t>두루마리를 먹으면 파워상승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en-US" altLang="ko-KR" sz="1200" dirty="0"/>
                        <a:t>B</a:t>
                      </a:r>
                      <a:r>
                        <a:rPr lang="ko-KR" altLang="en-US" sz="1200" dirty="0"/>
                        <a:t>두루마리를 먹으면 </a:t>
                      </a:r>
                      <a:r>
                        <a:rPr lang="ko-KR" altLang="en-US" sz="1200" dirty="0" err="1"/>
                        <a:t>필살기</a:t>
                      </a:r>
                      <a:r>
                        <a:rPr lang="ko-KR" altLang="en-US" sz="1200" dirty="0"/>
                        <a:t> 횟수증가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두루마리는 주기적으로 </a:t>
                      </a:r>
                      <a:r>
                        <a:rPr lang="ko-KR" altLang="en-US" sz="1200" dirty="0" err="1"/>
                        <a:t>맵에서</a:t>
                      </a:r>
                      <a:r>
                        <a:rPr lang="ko-KR" altLang="en-US" sz="1200" dirty="0"/>
                        <a:t> 출몰 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피격 시 라이프</a:t>
                      </a:r>
                      <a:r>
                        <a:rPr lang="en-US" altLang="ko-KR" sz="1200" dirty="0"/>
                        <a:t>1 </a:t>
                      </a:r>
                      <a:r>
                        <a:rPr lang="ko-KR" altLang="en-US" sz="1200" dirty="0"/>
                        <a:t>깎이고 그 자리에서 부활 </a:t>
                      </a:r>
                      <a:endParaRPr lang="en-US" altLang="ko-KR" sz="1200" dirty="0"/>
                    </a:p>
                    <a:p>
                      <a:pPr latinLnBrk="1"/>
                      <a:endParaRPr lang="en-US" altLang="ko-KR" sz="1200" dirty="0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처치 적군 종류에 따라 주는 스코어를 다르게</a:t>
                      </a:r>
                      <a:endParaRPr lang="en-US" altLang="ko-KR" sz="1200" dirty="0"/>
                    </a:p>
                    <a:p>
                      <a:pPr latinLnBrk="1"/>
                      <a:endParaRPr lang="ko-KR" altLang="en-US" sz="1200" dirty="0"/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8342049"/>
                  </a:ext>
                </a:extLst>
              </a:tr>
              <a:tr h="5857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사운드</a:t>
                      </a: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배경음악</a:t>
                      </a:r>
                      <a:r>
                        <a:rPr lang="en-US" altLang="ko-KR" sz="1200" dirty="0"/>
                        <a:t>,</a:t>
                      </a:r>
                      <a:r>
                        <a:rPr lang="ko-KR" altLang="en-US" sz="1200" dirty="0"/>
                        <a:t>피격</a:t>
                      </a:r>
                      <a:r>
                        <a:rPr lang="en-US" altLang="ko-KR" sz="1200" dirty="0"/>
                        <a:t>,</a:t>
                      </a:r>
                      <a:r>
                        <a:rPr lang="ko-KR" altLang="en-US" sz="1200" dirty="0"/>
                        <a:t>적 처치</a:t>
                      </a:r>
                      <a:r>
                        <a:rPr lang="en-US" altLang="ko-KR" sz="1200" dirty="0"/>
                        <a:t>,</a:t>
                      </a:r>
                      <a:r>
                        <a:rPr lang="ko-KR" altLang="en-US" sz="1200" dirty="0"/>
                        <a:t>특수능력 사용</a:t>
                      </a:r>
                      <a:r>
                        <a:rPr lang="en-US" altLang="ko-KR" sz="1200" dirty="0"/>
                        <a:t>,</a:t>
                      </a:r>
                      <a:r>
                        <a:rPr lang="ko-KR" altLang="en-US" sz="1200" dirty="0" err="1"/>
                        <a:t>필살기</a:t>
                      </a:r>
                      <a:r>
                        <a:rPr lang="ko-KR" altLang="en-US" sz="1200" dirty="0"/>
                        <a:t> 사용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캐릭터 공격</a:t>
                      </a:r>
                      <a:r>
                        <a:rPr lang="en-US" altLang="ko-KR" sz="1200" dirty="0"/>
                        <a:t>,</a:t>
                      </a:r>
                      <a:r>
                        <a:rPr lang="ko-KR" altLang="en-US" sz="1200" dirty="0"/>
                        <a:t>적군 공격 사운드 </a:t>
                      </a: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적군 종류와 공격 패턴에 따라 다른 사운드를 적용</a:t>
                      </a: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8559852"/>
                  </a:ext>
                </a:extLst>
              </a:tr>
              <a:tr h="5857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애니메이션</a:t>
                      </a:r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캐릭터의 이동</a:t>
                      </a:r>
                      <a:r>
                        <a:rPr lang="en-US" altLang="ko-KR" sz="1200" dirty="0"/>
                        <a:t>,</a:t>
                      </a:r>
                      <a:r>
                        <a:rPr lang="ko-KR" altLang="en-US" sz="1200" dirty="0"/>
                        <a:t>특수능력과 필살기사용</a:t>
                      </a:r>
                      <a:endParaRPr lang="en-US" altLang="ko-KR" sz="1200" dirty="0"/>
                    </a:p>
                    <a:p>
                      <a:pPr latinLnBrk="1"/>
                      <a:r>
                        <a:rPr lang="ko-KR" altLang="en-US" sz="1200" dirty="0"/>
                        <a:t>적군의 이동과 공격</a:t>
                      </a:r>
                      <a:r>
                        <a:rPr lang="en-US" altLang="ko-KR" sz="1200" dirty="0"/>
                        <a:t>,</a:t>
                      </a:r>
                      <a:r>
                        <a:rPr lang="ko-KR" altLang="en-US" sz="1200" dirty="0"/>
                        <a:t>적군 종류에</a:t>
                      </a:r>
                      <a:r>
                        <a:rPr lang="ko-KR" altLang="en-US" sz="1200" baseline="0" dirty="0"/>
                        <a:t> 따라 다른 패턴의 공격 </a:t>
                      </a:r>
                      <a:endParaRPr lang="ko-KR" altLang="en-US" sz="1200" dirty="0"/>
                    </a:p>
                  </a:txBody>
                  <a:tcPr>
                    <a:lnL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캐릭터와 적군의 상세한 움직임</a:t>
                      </a:r>
                    </a:p>
                  </a:txBody>
                  <a:tcPr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8477542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51693" y="193430"/>
            <a:ext cx="41675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/>
              <a:t>개발 범위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4857137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4845346"/>
              </p:ext>
            </p:extLst>
          </p:nvPr>
        </p:nvGraphicFramePr>
        <p:xfrm>
          <a:off x="808384" y="778205"/>
          <a:ext cx="9338364" cy="58975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7738">
                  <a:extLst>
                    <a:ext uri="{9D8B030D-6E8A-4147-A177-3AD203B41FA5}">
                      <a16:colId xmlns:a16="http://schemas.microsoft.com/office/drawing/2014/main" val="2114235969"/>
                    </a:ext>
                  </a:extLst>
                </a:gridCol>
                <a:gridCol w="3127513">
                  <a:extLst>
                    <a:ext uri="{9D8B030D-6E8A-4147-A177-3AD203B41FA5}">
                      <a16:colId xmlns:a16="http://schemas.microsoft.com/office/drawing/2014/main" val="2729165592"/>
                    </a:ext>
                  </a:extLst>
                </a:gridCol>
                <a:gridCol w="4753113">
                  <a:extLst>
                    <a:ext uri="{9D8B030D-6E8A-4147-A177-3AD203B41FA5}">
                      <a16:colId xmlns:a16="http://schemas.microsoft.com/office/drawing/2014/main" val="2374697374"/>
                    </a:ext>
                  </a:extLst>
                </a:gridCol>
              </a:tblGrid>
              <a:tr h="4946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세부사항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1487939"/>
                  </a:ext>
                </a:extLst>
              </a:tr>
              <a:tr h="494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리소스 수집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필요한 이미지 등의 리소스를 모두 수집한다</a:t>
                      </a:r>
                      <a:r>
                        <a:rPr lang="en-US" altLang="ko-KR" sz="1600" dirty="0"/>
                        <a:t>.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5971363"/>
                  </a:ext>
                </a:extLst>
              </a:tr>
              <a:tr h="494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캐릭터와 기본 맵 구성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캐릭터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스코어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라이프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 err="1"/>
                        <a:t>필살기</a:t>
                      </a:r>
                      <a:r>
                        <a:rPr lang="ko-KR" altLang="en-US" sz="1600" dirty="0"/>
                        <a:t> 횟수 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09040308"/>
                  </a:ext>
                </a:extLst>
              </a:tr>
              <a:tr h="5904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캐릭터의 동작과 적군 오브젝트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1.</a:t>
                      </a:r>
                      <a:r>
                        <a:rPr lang="ko-KR" altLang="en-US" sz="1600" dirty="0"/>
                        <a:t>키보드를 이용한 캐릭터이동기능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en-US" altLang="ko-KR" sz="1600" dirty="0"/>
                        <a:t>2.</a:t>
                      </a:r>
                      <a:r>
                        <a:rPr lang="ko-KR" altLang="en-US" sz="1600" dirty="0"/>
                        <a:t>적군 기본 오브젝트 </a:t>
                      </a:r>
                      <a:r>
                        <a:rPr lang="en-US" altLang="ko-KR" sz="1600" dirty="0"/>
                        <a:t>3</a:t>
                      </a:r>
                      <a:r>
                        <a:rPr lang="ko-KR" altLang="en-US" sz="1600" dirty="0"/>
                        <a:t>종 구현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1454834"/>
                  </a:ext>
                </a:extLst>
              </a:tr>
              <a:tr h="5904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공격과 사망 애니메이션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캐릭터와 적군의 공격과 사망했을 때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/>
                        <a:t>애니메이션을 구현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8503206"/>
                  </a:ext>
                </a:extLst>
              </a:tr>
              <a:tr h="59049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캐릭터의 특수능력과 </a:t>
                      </a:r>
                      <a:r>
                        <a:rPr lang="ko-KR" altLang="en-US" sz="1600" dirty="0" err="1"/>
                        <a:t>필살기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캐릭터가 가지고있는 특수능력과 필살기의 </a:t>
                      </a:r>
                      <a:endParaRPr lang="en-US" altLang="ko-KR" sz="1600" dirty="0"/>
                    </a:p>
                    <a:p>
                      <a:pPr latinLnBrk="1"/>
                      <a:r>
                        <a:rPr lang="ko-KR" altLang="en-US" sz="1600" dirty="0"/>
                        <a:t>오브젝트와 애니메이션을 모두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06067814"/>
                  </a:ext>
                </a:extLst>
              </a:tr>
              <a:tr h="5496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중간보스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보스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중간보스와 보스의 오브젝트와 애니메이션을 모두 구현한다</a:t>
                      </a:r>
                      <a:r>
                        <a:rPr lang="en-US" altLang="ko-KR" sz="1600" dirty="0"/>
                        <a:t>.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7380518"/>
                  </a:ext>
                </a:extLst>
              </a:tr>
              <a:tr h="54964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맵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아이템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/>
                        <a:t>배경맵과</a:t>
                      </a:r>
                      <a:r>
                        <a:rPr lang="ko-KR" altLang="en-US" sz="1600" baseline="0" dirty="0"/>
                        <a:t> </a:t>
                      </a:r>
                      <a:r>
                        <a:rPr lang="ko-KR" altLang="en-US" sz="1600" baseline="0" dirty="0" err="1"/>
                        <a:t>맵이동</a:t>
                      </a:r>
                      <a:r>
                        <a:rPr lang="en-US" altLang="ko-KR" sz="1600" baseline="0" dirty="0"/>
                        <a:t>, </a:t>
                      </a:r>
                      <a:r>
                        <a:rPr lang="ko-KR" altLang="en-US" sz="1600" baseline="0" dirty="0"/>
                        <a:t>두루마리 아이템 출현과 이동</a:t>
                      </a:r>
                      <a:endParaRPr lang="en-US" altLang="ko-KR" sz="1600" baseline="0" dirty="0"/>
                    </a:p>
                    <a:p>
                      <a:pPr latinLnBrk="1"/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3187031"/>
                  </a:ext>
                </a:extLst>
              </a:tr>
              <a:tr h="494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세부사항들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아이템을 먹었을 때 파워 업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사망에 따른 라이프 감소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 err="1"/>
                        <a:t>필살기</a:t>
                      </a:r>
                      <a:r>
                        <a:rPr lang="ko-KR" altLang="en-US" sz="1600" dirty="0"/>
                        <a:t> 사용시마다 횟수감소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진행에 따른 난이도 조정 등등의</a:t>
                      </a:r>
                      <a:r>
                        <a:rPr lang="ko-KR" altLang="en-US" sz="1600" baseline="0" dirty="0"/>
                        <a:t> 세부사항들을 모두 구현한다</a:t>
                      </a:r>
                      <a:r>
                        <a:rPr lang="en-US" altLang="ko-KR" sz="1600" baseline="0" dirty="0"/>
                        <a:t>.</a:t>
                      </a:r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93035570"/>
                  </a:ext>
                </a:extLst>
              </a:tr>
              <a:tr h="494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98914566"/>
                  </a:ext>
                </a:extLst>
              </a:tr>
              <a:tr h="4946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최종 점검</a:t>
                      </a:r>
                      <a:r>
                        <a:rPr lang="ko-KR" altLang="en-US" sz="1600" baseline="0" dirty="0"/>
                        <a:t> 및 마무리</a:t>
                      </a:r>
                      <a:endParaRPr lang="ko-KR" alt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최종으로 점검 후 마무리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3259586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51693" y="193430"/>
            <a:ext cx="41675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개발 계획</a:t>
            </a:r>
          </a:p>
        </p:txBody>
      </p:sp>
    </p:spTree>
    <p:extLst>
      <p:ext uri="{BB962C8B-B14F-4D97-AF65-F5344CB8AC3E}">
        <p14:creationId xmlns:p14="http://schemas.microsoft.com/office/powerpoint/2010/main" val="3453158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6354" y="1698423"/>
            <a:ext cx="9404723" cy="1400530"/>
          </a:xfrm>
        </p:spPr>
        <p:txBody>
          <a:bodyPr/>
          <a:lstStyle/>
          <a:p>
            <a:pPr algn="ctr"/>
            <a:r>
              <a:rPr lang="ko-KR" altLang="en-US" sz="6000" dirty="0"/>
              <a:t>감사합니다</a:t>
            </a:r>
            <a:r>
              <a:rPr lang="en-US" altLang="ko-KR" sz="6000" dirty="0"/>
              <a:t>…!</a:t>
            </a:r>
            <a:endParaRPr lang="ko-KR" altLang="en-US" sz="6000" dirty="0"/>
          </a:p>
        </p:txBody>
      </p:sp>
    </p:spTree>
    <p:extLst>
      <p:ext uri="{BB962C8B-B14F-4D97-AF65-F5344CB8AC3E}">
        <p14:creationId xmlns:p14="http://schemas.microsoft.com/office/powerpoint/2010/main" val="3999744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3279698"/>
              </p:ext>
            </p:extLst>
          </p:nvPr>
        </p:nvGraphicFramePr>
        <p:xfrm>
          <a:off x="463826" y="1020417"/>
          <a:ext cx="8808278" cy="357732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404139">
                  <a:extLst>
                    <a:ext uri="{9D8B030D-6E8A-4147-A177-3AD203B41FA5}">
                      <a16:colId xmlns:a16="http://schemas.microsoft.com/office/drawing/2014/main" val="1589263261"/>
                    </a:ext>
                  </a:extLst>
                </a:gridCol>
                <a:gridCol w="4404139">
                  <a:extLst>
                    <a:ext uri="{9D8B030D-6E8A-4147-A177-3AD203B41FA5}">
                      <a16:colId xmlns:a16="http://schemas.microsoft.com/office/drawing/2014/main" val="1941691627"/>
                    </a:ext>
                  </a:extLst>
                </a:gridCol>
              </a:tblGrid>
              <a:tr h="3272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평가항목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평가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6325373"/>
                  </a:ext>
                </a:extLst>
              </a:tr>
              <a:tr h="5352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발표자료에 포함할 내용을 다 포함했는가</a:t>
                      </a:r>
                      <a:r>
                        <a:rPr lang="en-US" altLang="ko-KR" dirty="0"/>
                        <a:t>?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3993844"/>
                  </a:ext>
                </a:extLst>
              </a:tr>
              <a:tr h="5352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게임컨셉이</a:t>
                      </a:r>
                      <a:r>
                        <a:rPr lang="ko-KR" altLang="en-US" dirty="0"/>
                        <a:t> 잘 표현되었는가</a:t>
                      </a:r>
                      <a:r>
                        <a:rPr lang="en-US" altLang="ko-KR" dirty="0"/>
                        <a:t>?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0566217"/>
                  </a:ext>
                </a:extLst>
              </a:tr>
              <a:tr h="5352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 핵심 메카닉의 제시가 잘 되었는가</a:t>
                      </a:r>
                      <a:r>
                        <a:rPr lang="en-US" altLang="ko-KR" dirty="0"/>
                        <a:t>?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0511869"/>
                  </a:ext>
                </a:extLst>
              </a:tr>
              <a:tr h="5352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 실행 흐름이 잘 표현되었는가</a:t>
                      </a:r>
                      <a:r>
                        <a:rPr lang="en-US" altLang="ko-KR" dirty="0"/>
                        <a:t>?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3216895"/>
                  </a:ext>
                </a:extLst>
              </a:tr>
              <a:tr h="5352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 범위가 구체적이며</a:t>
                      </a:r>
                      <a:r>
                        <a:rPr lang="en-US" altLang="ko-KR" dirty="0"/>
                        <a:t>,</a:t>
                      </a:r>
                      <a:r>
                        <a:rPr lang="en-US" altLang="ko-KR" baseline="0" dirty="0"/>
                        <a:t> </a:t>
                      </a:r>
                      <a:r>
                        <a:rPr lang="ko-KR" altLang="en-US" baseline="0" dirty="0"/>
                        <a:t>측정 가능한가</a:t>
                      </a:r>
                      <a:r>
                        <a:rPr lang="en-US" altLang="ko-KR" baseline="0" dirty="0"/>
                        <a:t>?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5118536"/>
                  </a:ext>
                </a:extLst>
              </a:tr>
              <a:tr h="5352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 계획이 구체적이며 실행가능한가</a:t>
                      </a:r>
                      <a:r>
                        <a:rPr lang="en-US" altLang="ko-KR" dirty="0"/>
                        <a:t>?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B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0676929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51693" y="193430"/>
            <a:ext cx="41675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자체 평가</a:t>
            </a:r>
          </a:p>
        </p:txBody>
      </p:sp>
    </p:spTree>
    <p:extLst>
      <p:ext uri="{BB962C8B-B14F-4D97-AF65-F5344CB8AC3E}">
        <p14:creationId xmlns:p14="http://schemas.microsoft.com/office/powerpoint/2010/main" val="11059861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이온">
  <a:themeElements>
    <a:clrScheme name="청록색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이온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이온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952</TotalTime>
  <Words>436</Words>
  <Application>Microsoft Office PowerPoint</Application>
  <PresentationFormat>와이드스크린</PresentationFormat>
  <Paragraphs>113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맑은 고딕</vt:lpstr>
      <vt:lpstr>Arial</vt:lpstr>
      <vt:lpstr>Century Gothic</vt:lpstr>
      <vt:lpstr>Wingdings 3</vt:lpstr>
      <vt:lpstr>이온</vt:lpstr>
      <vt:lpstr>2D게임 제작 계획 -1차 발표</vt:lpstr>
      <vt:lpstr>PowerPoint 프레젠테이션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감사합니다…!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2D게임 제작 계획</dc:title>
  <dc:creator>dohyun</dc:creator>
  <cp:lastModifiedBy>dohyun</cp:lastModifiedBy>
  <cp:revision>39</cp:revision>
  <dcterms:created xsi:type="dcterms:W3CDTF">2016-09-18T07:37:42Z</dcterms:created>
  <dcterms:modified xsi:type="dcterms:W3CDTF">2016-09-20T07:53:09Z</dcterms:modified>
</cp:coreProperties>
</file>

<file path=docProps/thumbnail.jpeg>
</file>